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99704-885D-437D-8D5F-E1E8CDE0BCB6}" type="datetimeFigureOut">
              <a:rPr lang="en-US" smtClean="0"/>
              <a:t>8/20/2016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DE126-5111-475B-AF20-B7218CD1B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0E23-E4BD-4D58-B17D-358939A4ADEA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5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F0F1-FA24-448E-B3B2-D4B03C88F376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A036-C46D-4ECB-8E0F-2C7501506505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3A830-BBBA-4B43-BEFE-6D5F0C72EA26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1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E4F9-52EE-49A5-A0E1-AF3E21EC308E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F8F3C-FFD7-4198-A310-371658A1C812}" type="datetime1">
              <a:rPr lang="en-US" smtClean="0"/>
              <a:t>8/20/2016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A9E5-92BD-452D-BFFE-910FEEBA885D}" type="datetime1">
              <a:rPr lang="en-US" smtClean="0"/>
              <a:t>8/20/2016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17F3-3757-4AD2-92FC-D287790E5C97}" type="datetime1">
              <a:rPr lang="en-US" smtClean="0"/>
              <a:t>8/20/2016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BC8BE-291A-4C9C-8E87-6DDD82D70286}" type="datetime1">
              <a:rPr lang="en-US" smtClean="0"/>
              <a:t>8/20/2016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CF89-F129-4E3A-820F-1DD6D96478CD}" type="datetime1">
              <a:rPr lang="en-US" smtClean="0"/>
              <a:t>8/20/2016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1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2583-F7EA-4ED5-893A-7DFA326210BA}" type="datetime1">
              <a:rPr lang="en-US" smtClean="0"/>
              <a:t>8/20/2016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BB70-4A90-4435-AD62-2D116B98FD82}" type="datetime1">
              <a:rPr lang="en-US" smtClean="0"/>
              <a:t>8/20/2016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F34A-7BD5-40C6-A0AE-05C36AFBE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0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800990" y="1209181"/>
            <a:ext cx="6546209" cy="1102519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2873694" y="2453956"/>
            <a:ext cx="6400800" cy="85200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spc="-300" dirty="0"/>
              <a:t>연세대학교 컴퓨터정보통신공학부</a:t>
            </a:r>
            <a:endParaRPr lang="en-US" altLang="ko-KR" spc="-300" dirty="0"/>
          </a:p>
          <a:p>
            <a:r>
              <a:rPr lang="ko-KR" altLang="en-US" spc="-300" dirty="0"/>
              <a:t>김의재</a:t>
            </a:r>
            <a:r>
              <a:rPr lang="en-US" altLang="ko-KR" spc="-300" dirty="0"/>
              <a:t> IT Engineer</a:t>
            </a:r>
            <a:endParaRPr lang="ko-KR" altLang="en-US" spc="-3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470219"/>
            <a:ext cx="2995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UWP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4169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2016.02 ~</a:t>
            </a:r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UWP App</a:t>
            </a:r>
            <a:r>
              <a:rPr lang="ko-KR" altLang="en-US" dirty="0"/>
              <a:t>과 만난 이후 매력에 퐁당 빠졌습니다</a:t>
            </a:r>
            <a:r>
              <a:rPr lang="en-US" altLang="ko-KR" dirty="0"/>
              <a:t>. </a:t>
            </a:r>
            <a:r>
              <a:rPr lang="ko-KR" altLang="en-US" dirty="0"/>
              <a:t>한번의 코딩으로 플랫폼에 상관없이 구동하는 프로그램</a:t>
            </a:r>
            <a:r>
              <a:rPr lang="en-US" altLang="ko-KR" dirty="0"/>
              <a:t>.. IT</a:t>
            </a:r>
            <a:r>
              <a:rPr lang="ko-KR" altLang="en-US" dirty="0"/>
              <a:t>의 미래이자 미래의 문을 열 열쇠라 생각합니다</a:t>
            </a:r>
            <a:r>
              <a:rPr lang="en-US" altLang="ko-KR" dirty="0"/>
              <a:t>. </a:t>
            </a:r>
            <a:r>
              <a:rPr lang="ko-KR" altLang="en-US" dirty="0"/>
              <a:t>아직 </a:t>
            </a:r>
            <a:r>
              <a:rPr lang="en-US" altLang="ko-KR" dirty="0"/>
              <a:t>UWP</a:t>
            </a:r>
            <a:r>
              <a:rPr lang="ko-KR" altLang="en-US" dirty="0"/>
              <a:t>를 모르는 학생</a:t>
            </a:r>
            <a:r>
              <a:rPr lang="en-US" altLang="ko-KR" dirty="0"/>
              <a:t>, </a:t>
            </a:r>
            <a:r>
              <a:rPr lang="ko-KR" altLang="en-US" dirty="0"/>
              <a:t>현업에 종사하시는 분들을 위해 소개하기 위해 기본적 개념부터 습득 중에 있습니다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4168593" y="665986"/>
            <a:ext cx="4217068" cy="23141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561" y="2533131"/>
            <a:ext cx="3632105" cy="39347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62442"/>
            <a:ext cx="2995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70572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2016.03 ~</a:t>
            </a:r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교내 발표 스터디 그룹에 참여해 대중 앞에서 발표 할 수 있는 역량을 길렀습니다</a:t>
            </a:r>
            <a:r>
              <a:rPr lang="en-US" altLang="ko-KR" dirty="0"/>
              <a:t>. </a:t>
            </a:r>
            <a:r>
              <a:rPr lang="ko-KR" altLang="en-US" dirty="0"/>
              <a:t>주된 주제는 </a:t>
            </a:r>
            <a:r>
              <a:rPr lang="en-US" altLang="ko-KR" dirty="0"/>
              <a:t>IT</a:t>
            </a:r>
            <a:r>
              <a:rPr lang="ko-KR" altLang="en-US" dirty="0"/>
              <a:t>를 비전공자가 이해 할 수 있게 쉽게 풀어 설명하는 것 이였습니다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14" y="177449"/>
            <a:ext cx="3413669" cy="1908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024" y="177449"/>
            <a:ext cx="3390134" cy="18919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14" y="2308253"/>
            <a:ext cx="3413669" cy="1900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024" y="2308253"/>
            <a:ext cx="3413669" cy="19111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313" y="4430751"/>
            <a:ext cx="3413669" cy="1919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024" y="4458257"/>
            <a:ext cx="3336855" cy="1891504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1443" y="1191127"/>
            <a:ext cx="39102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</a:rPr>
              <a:t>다녀오다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3611" y="470219"/>
            <a:ext cx="2995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Seminar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4169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2016.01.22~</a:t>
            </a:r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MS</a:t>
            </a:r>
            <a:r>
              <a:rPr lang="ko-KR" altLang="en-US" dirty="0"/>
              <a:t>에서 진행하는 여러 세미나</a:t>
            </a:r>
            <a:r>
              <a:rPr lang="en-US" altLang="ko-KR" dirty="0"/>
              <a:t>, </a:t>
            </a:r>
            <a:r>
              <a:rPr lang="ko-KR" altLang="en-US" dirty="0"/>
              <a:t>로드쇼에 참여했습니다</a:t>
            </a:r>
            <a:r>
              <a:rPr lang="en-US" altLang="ko-KR" dirty="0"/>
              <a:t>. </a:t>
            </a:r>
            <a:r>
              <a:rPr lang="ko-KR" altLang="en-US" dirty="0"/>
              <a:t>이 경험을 통해 진로에 대해 결정하고 </a:t>
            </a:r>
            <a:r>
              <a:rPr lang="en-US" altLang="ko-KR" dirty="0"/>
              <a:t>MS </a:t>
            </a:r>
            <a:r>
              <a:rPr lang="ko-KR" altLang="en-US" dirty="0"/>
              <a:t>기술을 좋아하게 되는 계기가 되었습니다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91" y="470219"/>
            <a:ext cx="3604730" cy="2703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518" y="482547"/>
            <a:ext cx="3604730" cy="27035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6246" y="3810419"/>
            <a:ext cx="3246821" cy="24351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35518" y="3404566"/>
            <a:ext cx="3605665" cy="27042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2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3611" y="217555"/>
            <a:ext cx="3669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대학생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지식봉사단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4169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2015.07.27~2015.07.31</a:t>
            </a:r>
          </a:p>
          <a:p>
            <a:r>
              <a:rPr lang="en-US" altLang="ko-KR" dirty="0"/>
              <a:t>               2016.07.25~2016.07.29</a:t>
            </a:r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한국장학재단에서 진행하는 대학생 </a:t>
            </a:r>
            <a:r>
              <a:rPr lang="ko-KR" altLang="en-US" dirty="0" err="1"/>
              <a:t>지식봉사단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기</a:t>
            </a:r>
            <a:r>
              <a:rPr lang="en-US" altLang="ko-KR" dirty="0"/>
              <a:t>, 13</a:t>
            </a:r>
            <a:r>
              <a:rPr lang="ko-KR" altLang="en-US" dirty="0"/>
              <a:t>기로 활동하면서 초등학생</a:t>
            </a:r>
            <a:r>
              <a:rPr lang="en-US" altLang="ko-KR" dirty="0"/>
              <a:t>, </a:t>
            </a:r>
            <a:r>
              <a:rPr lang="ko-KR" altLang="en-US" dirty="0"/>
              <a:t>중학생을 대상으로 지식멘토링과 섬김의리더십을 실천했습니다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07" y="418717"/>
            <a:ext cx="3966275" cy="2974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93" y="3016868"/>
            <a:ext cx="4550767" cy="341307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1443" y="1191127"/>
            <a:ext cx="39102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도전하다</a:t>
            </a: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3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390" y="157398"/>
            <a:ext cx="2995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융합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해카톤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대회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4169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2015.09.09~2015.09.12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개발언어     </a:t>
            </a:r>
            <a:r>
              <a:rPr lang="en-US" altLang="ko-KR" dirty="0">
                <a:solidFill>
                  <a:prstClr val="black"/>
                </a:solidFill>
              </a:rPr>
              <a:t>C, C#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플랫폼         </a:t>
            </a:r>
            <a:r>
              <a:rPr lang="en-US" altLang="ko-KR" dirty="0">
                <a:solidFill>
                  <a:prstClr val="black"/>
                </a:solidFill>
              </a:rPr>
              <a:t>Windows 10 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     </a:t>
            </a:r>
            <a:r>
              <a:rPr lang="en-US" altLang="ko-KR" dirty="0">
                <a:solidFill>
                  <a:prstClr val="black"/>
                </a:solidFill>
              </a:rPr>
              <a:t>VS 2013, </a:t>
            </a:r>
            <a:r>
              <a:rPr lang="en-US" altLang="ko-KR" dirty="0" err="1">
                <a:solidFill>
                  <a:prstClr val="black"/>
                </a:solidFill>
              </a:rPr>
              <a:t>Aduino</a:t>
            </a:r>
            <a:r>
              <a:rPr lang="en-US" altLang="ko-KR" dirty="0">
                <a:solidFill>
                  <a:prstClr val="black"/>
                </a:solidFill>
              </a:rPr>
              <a:t> IDE</a:t>
            </a:r>
            <a:endParaRPr lang="en-US" dirty="0"/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Kinect.v2</a:t>
            </a:r>
            <a:r>
              <a:rPr lang="ko-KR" altLang="en-US" dirty="0"/>
              <a:t>와 </a:t>
            </a:r>
            <a:r>
              <a:rPr lang="en-US" altLang="ko-KR" dirty="0" err="1"/>
              <a:t>Aduino</a:t>
            </a:r>
            <a:r>
              <a:rPr lang="ko-KR" altLang="en-US" dirty="0"/>
              <a:t>를 사용한 흡연자를 위한 스마트 </a:t>
            </a:r>
            <a:r>
              <a:rPr lang="ko-KR" altLang="en-US" dirty="0" err="1"/>
              <a:t>흡연부스를</a:t>
            </a:r>
            <a:r>
              <a:rPr lang="ko-KR" altLang="en-US" dirty="0"/>
              <a:t> 설계 했으며</a:t>
            </a:r>
            <a:r>
              <a:rPr lang="en-US" altLang="ko-KR" dirty="0"/>
              <a:t>, </a:t>
            </a:r>
            <a:r>
              <a:rPr lang="en-US" altLang="ko-KR" dirty="0" err="1"/>
              <a:t>Aduino</a:t>
            </a:r>
            <a:r>
              <a:rPr lang="ko-KR" altLang="en-US" dirty="0"/>
              <a:t>와 </a:t>
            </a:r>
            <a:r>
              <a:rPr lang="en-US" altLang="ko-KR" dirty="0"/>
              <a:t>Unity </a:t>
            </a:r>
            <a:r>
              <a:rPr lang="ko-KR" altLang="en-US" dirty="0"/>
              <a:t>간의 연동과 부스 모델링을 담당했습니다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83" y="470219"/>
            <a:ext cx="4081796" cy="229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83" y="4022021"/>
            <a:ext cx="4083981" cy="2296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422" y="2389171"/>
            <a:ext cx="4081796" cy="2296361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436228" cy="16483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390" y="157398"/>
            <a:ext cx="31445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그림판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윈도우프로그래밍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그림판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만들기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274" y="2069431"/>
            <a:ext cx="3416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2015.05.06~2015.06.09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개발언어     </a:t>
            </a:r>
            <a:r>
              <a:rPr lang="en-US" altLang="ko-KR" dirty="0">
                <a:solidFill>
                  <a:prstClr val="black"/>
                </a:solidFill>
              </a:rPr>
              <a:t>C++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플랫폼         </a:t>
            </a:r>
            <a:r>
              <a:rPr lang="en-US" altLang="ko-KR" dirty="0">
                <a:solidFill>
                  <a:prstClr val="black"/>
                </a:solidFill>
              </a:rPr>
              <a:t>Windows 8.1 Pro 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     </a:t>
            </a:r>
            <a:r>
              <a:rPr lang="en-US" altLang="ko-KR" dirty="0">
                <a:solidFill>
                  <a:prstClr val="black"/>
                </a:solidFill>
              </a:rPr>
              <a:t>VS 2013</a:t>
            </a:r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MFC</a:t>
            </a:r>
            <a:r>
              <a:rPr lang="ko-KR" altLang="en-US" dirty="0"/>
              <a:t>를 기반으로 </a:t>
            </a:r>
            <a:r>
              <a:rPr lang="ko-KR" altLang="en-US" dirty="0" err="1"/>
              <a:t>그림판을</a:t>
            </a:r>
            <a:r>
              <a:rPr lang="ko-KR" altLang="en-US" dirty="0"/>
              <a:t> 만드는 과제로</a:t>
            </a:r>
            <a:r>
              <a:rPr lang="en-US" altLang="ko-KR" dirty="0"/>
              <a:t>, </a:t>
            </a:r>
            <a:r>
              <a:rPr lang="en-US" altLang="ko-KR" dirty="0" err="1"/>
              <a:t>Elipse</a:t>
            </a:r>
            <a:r>
              <a:rPr lang="en-US" altLang="ko-KR" dirty="0"/>
              <a:t> </a:t>
            </a:r>
            <a:r>
              <a:rPr lang="ko-KR" altLang="en-US" dirty="0"/>
              <a:t>구현과 그룹화 관련 개발과 클래스 구조 설계를 담당했습니다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73" y="371556"/>
            <a:ext cx="3702817" cy="20954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26" y="3977645"/>
            <a:ext cx="3716657" cy="20954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201" y="2330688"/>
            <a:ext cx="3724964" cy="20954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436228" cy="16483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391" y="157399"/>
            <a:ext cx="2995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Home 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275" y="2069432"/>
            <a:ext cx="341696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기간</a:t>
            </a:r>
            <a:r>
              <a:rPr lang="ko-KR" altLang="en-US" dirty="0"/>
              <a:t> </a:t>
            </a:r>
            <a:r>
              <a:rPr lang="en-US" altLang="ko-KR" dirty="0"/>
              <a:t>2015.11.19~2015.12.02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개발언어     </a:t>
            </a:r>
            <a:r>
              <a:rPr lang="en-US" altLang="ko-KR" dirty="0" err="1">
                <a:solidFill>
                  <a:prstClr val="black"/>
                </a:solidFill>
              </a:rPr>
              <a:t>Nes</a:t>
            </a:r>
            <a:r>
              <a:rPr lang="en-US" altLang="ko-KR" dirty="0">
                <a:solidFill>
                  <a:prstClr val="black"/>
                </a:solidFill>
              </a:rPr>
              <a:t> C, Java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플랫폼         </a:t>
            </a:r>
            <a:r>
              <a:rPr lang="en-US" altLang="ko-KR" dirty="0">
                <a:solidFill>
                  <a:prstClr val="black"/>
                </a:solidFill>
              </a:rPr>
              <a:t>Windows 10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     </a:t>
            </a:r>
            <a:r>
              <a:rPr lang="en-US" altLang="ko-KR" dirty="0">
                <a:solidFill>
                  <a:prstClr val="black"/>
                </a:solidFill>
              </a:rPr>
              <a:t>Eclipse, Cygwin, 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             </a:t>
            </a:r>
            <a:r>
              <a:rPr lang="en-US" altLang="ko-KR" dirty="0" err="1">
                <a:solidFill>
                  <a:prstClr val="black"/>
                </a:solidFill>
              </a:rPr>
              <a:t>TinyOS</a:t>
            </a:r>
            <a:endParaRPr lang="en-US" dirty="0"/>
          </a:p>
          <a:p>
            <a:endParaRPr lang="en-US" dirty="0"/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  <a:p>
            <a:r>
              <a:rPr lang="en-US" altLang="ko-KR" dirty="0"/>
              <a:t> PC</a:t>
            </a:r>
            <a:r>
              <a:rPr lang="ko-KR" altLang="en-US" dirty="0"/>
              <a:t>에서 각종 </a:t>
            </a:r>
            <a:r>
              <a:rPr lang="en-US" altLang="ko-KR" dirty="0"/>
              <a:t>Home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기기를 제어할 수 있는 기능을 구현</a:t>
            </a:r>
            <a:r>
              <a:rPr lang="en-US" altLang="ko-KR" dirty="0"/>
              <a:t>, </a:t>
            </a:r>
            <a:r>
              <a:rPr lang="ko-KR" altLang="en-US" dirty="0"/>
              <a:t>프로그램을 개발했습니다</a:t>
            </a:r>
            <a:r>
              <a:rPr lang="en-US" altLang="ko-KR" dirty="0"/>
              <a:t>. Host PC </a:t>
            </a:r>
            <a:r>
              <a:rPr lang="ko-KR" altLang="en-US" dirty="0"/>
              <a:t>프로그램</a:t>
            </a:r>
            <a:r>
              <a:rPr lang="en-US" altLang="ko-KR" dirty="0"/>
              <a:t>(java applet),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기기 프로그램</a:t>
            </a:r>
            <a:r>
              <a:rPr lang="en-US" altLang="ko-KR" dirty="0"/>
              <a:t> </a:t>
            </a:r>
            <a:r>
              <a:rPr lang="ko-KR" altLang="en-US" dirty="0"/>
              <a:t>개발 및 통신을 담당했습니다</a:t>
            </a:r>
            <a:r>
              <a:rPr lang="en-US" altLang="ko-KR" dirty="0"/>
              <a:t>.</a:t>
            </a:r>
          </a:p>
        </p:txBody>
      </p:sp>
      <p:pic>
        <p:nvPicPr>
          <p:cNvPr id="1028" name="_x274811136" descr="EMB000025e48a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57" y="157400"/>
            <a:ext cx="4419061" cy="283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29" y="3197467"/>
            <a:ext cx="3859582" cy="28946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1443" y="1191127"/>
            <a:ext cx="39102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좋아하다</a:t>
            </a: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F34A-7BD5-40C6-A0AE-05C36AFBE7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23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295</Words>
  <Application>Microsoft Office PowerPoint</Application>
  <PresentationFormat>와이드스크린</PresentationFormat>
  <Paragraphs>69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김의재</dc:creator>
  <cp:lastModifiedBy>김의재</cp:lastModifiedBy>
  <cp:revision>16</cp:revision>
  <dcterms:created xsi:type="dcterms:W3CDTF">2016-08-19T15:19:12Z</dcterms:created>
  <dcterms:modified xsi:type="dcterms:W3CDTF">2016-08-19T17:55:06Z</dcterms:modified>
</cp:coreProperties>
</file>